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6341"/>
  </p:normalViewPr>
  <p:slideViewPr>
    <p:cSldViewPr snapToGrid="0" snapToObjects="1">
      <p:cViewPr varScale="1">
        <p:scale>
          <a:sx n="87" d="100"/>
          <a:sy n="87" d="100"/>
        </p:scale>
        <p:origin x="1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各位产品大家好我叫叶立业今天我讲的是个相册地图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29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你有时候可能遇到以下场景，看到一张图感叹</a:t>
            </a:r>
          </a:p>
        </p:txBody>
      </p:sp>
    </p:spTree>
    <p:extLst>
      <p:ext uri="{BB962C8B-B14F-4D97-AF65-F5344CB8AC3E}">
        <p14:creationId xmlns:p14="http://schemas.microsoft.com/office/powerpoint/2010/main" val="128630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然后你会想分享，现在分享的途径很多</a:t>
            </a:r>
          </a:p>
        </p:txBody>
      </p:sp>
    </p:spTree>
    <p:extLst>
      <p:ext uri="{BB962C8B-B14F-4D97-AF65-F5344CB8AC3E}">
        <p14:creationId xmlns:p14="http://schemas.microsoft.com/office/powerpoint/2010/main" val="5337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或者是</a:t>
            </a:r>
          </a:p>
        </p:txBody>
      </p:sp>
    </p:spTree>
    <p:extLst>
      <p:ext uri="{BB962C8B-B14F-4D97-AF65-F5344CB8AC3E}">
        <p14:creationId xmlns:p14="http://schemas.microsoft.com/office/powerpoint/2010/main" val="26938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你可能心里就会问了</a:t>
            </a:r>
          </a:p>
        </p:txBody>
      </p:sp>
    </p:spTree>
    <p:extLst>
      <p:ext uri="{BB962C8B-B14F-4D97-AF65-F5344CB8AC3E}">
        <p14:creationId xmlns:p14="http://schemas.microsoft.com/office/powerpoint/2010/main" val="14539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相册地图AP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相册地图APP</a:t>
            </a:r>
          </a:p>
        </p:txBody>
      </p:sp>
      <p:sp>
        <p:nvSpPr>
          <p:cNvPr id="120" name="演讲人：叶立业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演讲人：叶立业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E958CB-52A9-2040-A1CA-E4154A45D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41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你想干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你想干啥</a:t>
            </a:r>
          </a:p>
        </p:txBody>
      </p:sp>
      <p:sp>
        <p:nvSpPr>
          <p:cNvPr id="149" name="你看到了一张图好奇这是哪儿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你看到了一张图好奇这是哪儿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1FABFA1-A79B-1F40-946B-4E2415BD1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48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在地图上显示出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在地图上显示出来</a:t>
            </a:r>
          </a:p>
        </p:txBody>
      </p:sp>
      <p:sp>
        <p:nvSpPr>
          <p:cNvPr id="152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29" y="1651000"/>
            <a:ext cx="3213101" cy="645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78173FC-8266-6E4E-B591-F2D65C7E2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1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用户画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用户画像</a:t>
            </a:r>
          </a:p>
        </p:txBody>
      </p:sp>
      <p:sp>
        <p:nvSpPr>
          <p:cNvPr id="156" name="好奇周围的环境有什么好拍照的地方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好奇周围的环境有什么好拍照的地方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61F7578-4854-8345-B8D8-AA5454BD9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8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你想干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你想干啥</a:t>
            </a:r>
          </a:p>
        </p:txBody>
      </p:sp>
      <p:sp>
        <p:nvSpPr>
          <p:cNvPr id="159" name="你想看看你周围有什么人拍什么地方的照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你想看看你周围有什么人拍什么地方的照片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BF8A0F4-EC7A-6949-9E06-A7A02AE71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7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查看附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查看附近</a:t>
            </a:r>
          </a:p>
        </p:txBody>
      </p:sp>
      <p:sp>
        <p:nvSpPr>
          <p:cNvPr id="162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70" y="609599"/>
            <a:ext cx="4762501" cy="85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A2A4C06-377A-FD46-B839-5FBEECE4C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93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49" y="609600"/>
            <a:ext cx="4762501" cy="85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7A51CF-F207-404C-BC3D-18BCB6858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3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前期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前期目标</a:t>
            </a:r>
          </a:p>
        </p:txBody>
      </p:sp>
      <p:sp>
        <p:nvSpPr>
          <p:cNvPr id="168" name="用户可以上传图片到地图，并自动标注在地图上，也可以上传图片搜索是否有相似的图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用户可以上传图片到地图，并自动标注在地图上，也可以上传图片搜索是否有相似的图片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E240374-D598-D44C-A791-5FB916C4F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3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后期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后期目标</a:t>
            </a:r>
          </a:p>
        </p:txBody>
      </p:sp>
      <p:sp>
        <p:nvSpPr>
          <p:cNvPr id="171" name="让用户可以查看附近的图片，以自己为中心产生相册地图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让用户可以查看附近的图片，以自己为中心产生相册地图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F08E35-F76A-A54E-AB72-892822FDD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94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</a:t>
            </a:r>
          </a:p>
        </p:txBody>
      </p:sp>
      <p:sp>
        <p:nvSpPr>
          <p:cNvPr id="174" name="百度图片搜索AP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百度图片搜索API</a:t>
            </a:r>
          </a:p>
          <a:p>
            <a:r>
              <a:t>可自建库</a:t>
            </a:r>
          </a:p>
          <a:p>
            <a:r>
              <a:t>可库内搜索</a:t>
            </a:r>
          </a:p>
          <a:p>
            <a:r>
              <a:t>相似图片搜索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8995642-0C6E-C34D-AA46-0BEF1BFB4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1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PI平台对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API平台对比</a:t>
            </a:r>
          </a:p>
        </p:txBody>
      </p:sp>
      <p:sp>
        <p:nvSpPr>
          <p:cNvPr id="177" name="我知图相似图片搜索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我知图相似图片搜索</a:t>
            </a:r>
          </a:p>
          <a:p>
            <a:r>
              <a:t>无法自建库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73016A9-BF1C-104E-92CB-31CA34183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6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1386" r="1540"/>
          <a:stretch>
            <a:fillRect/>
          </a:stretch>
        </p:blipFill>
        <p:spPr>
          <a:xfrm>
            <a:off x="6718300" y="762000"/>
            <a:ext cx="5334000" cy="8242300"/>
          </a:xfrm>
          <a:prstGeom prst="rect">
            <a:avLst/>
          </a:prstGeom>
        </p:spPr>
      </p:pic>
      <p:sp>
        <p:nvSpPr>
          <p:cNvPr id="123" name="哇！这图真好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哇！这图真好看</a:t>
            </a:r>
          </a:p>
        </p:txBody>
      </p:sp>
      <p:sp>
        <p:nvSpPr>
          <p:cNvPr id="124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78D573-0EBA-1345-A22A-CEB18D2E1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02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谢谢观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谢谢观看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2BAC32-012C-6D4A-8DCA-923BBBF1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想分享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想分享</a:t>
            </a:r>
          </a:p>
        </p:txBody>
      </p:sp>
      <p:sp>
        <p:nvSpPr>
          <p:cNvPr id="127" name="途径很多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途径很多</a:t>
            </a:r>
          </a:p>
        </p:txBody>
      </p:sp>
      <p:pic>
        <p:nvPicPr>
          <p:cNvPr id="12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50" y="6248400"/>
            <a:ext cx="1943101" cy="90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0B95A1-2BAA-094A-B72D-D55638F66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在手机上看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在手机上看到</a:t>
            </a:r>
          </a:p>
        </p:txBody>
      </p:sp>
      <p:sp>
        <p:nvSpPr>
          <p:cNvPr id="131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793" y="507613"/>
            <a:ext cx="4309800" cy="8738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CBD9514-4DA9-154A-B158-B3D75967A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0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那这玩意在哪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那这玩意在哪呢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7C6E05F-3351-3B43-A409-3B6DB7B57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02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在地图上分享和搜索你感兴趣的图片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在地图上分享和搜索你感兴趣的图片</a:t>
            </a:r>
          </a:p>
        </p:txBody>
      </p:sp>
      <p:sp>
        <p:nvSpPr>
          <p:cNvPr id="137" name="核心价值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核心价值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393762-2493-254A-8FAB-AE237B82B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74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用户画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用户画像</a:t>
            </a:r>
          </a:p>
        </p:txBody>
      </p:sp>
      <p:sp>
        <p:nvSpPr>
          <p:cNvPr id="140" name="乐于分享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乐于分享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654C27B-8ACD-414C-AABE-BA4AECF72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6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你想干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你想干啥</a:t>
            </a:r>
          </a:p>
        </p:txBody>
      </p:sp>
      <p:sp>
        <p:nvSpPr>
          <p:cNvPr id="143" name="你拍了图片想分享到地图上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你拍了图片想分享到地图上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1CF4D3-A3D6-9247-9BDF-1D2407652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0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用户画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用户画像</a:t>
            </a:r>
          </a:p>
        </p:txBody>
      </p:sp>
      <p:sp>
        <p:nvSpPr>
          <p:cNvPr id="146" name="看到喜欢的照片回去找它属于哪个地方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看到喜欢的照片回去找它属于哪个地方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6E2A31A-5855-644B-BF9C-4DC0E0250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6100" y="8724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55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98</Words>
  <Application>Microsoft Macintosh PowerPoint</Application>
  <PresentationFormat>自定义</PresentationFormat>
  <Paragraphs>41</Paragraphs>
  <Slides>20</Slides>
  <Notes>5</Notes>
  <HiddenSlides>0</HiddenSlides>
  <MMClips>20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Helvetica</vt:lpstr>
      <vt:lpstr>Helvetica Light</vt:lpstr>
      <vt:lpstr>Helvetica Neue</vt:lpstr>
      <vt:lpstr>Gradient</vt:lpstr>
      <vt:lpstr>相册地图APP</vt:lpstr>
      <vt:lpstr>哇！这图真好看</vt:lpstr>
      <vt:lpstr>想分享</vt:lpstr>
      <vt:lpstr>在手机上看到</vt:lpstr>
      <vt:lpstr>那这玩意在哪呢</vt:lpstr>
      <vt:lpstr>在地图上分享和搜索你感兴趣的图片</vt:lpstr>
      <vt:lpstr>用户画像</vt:lpstr>
      <vt:lpstr>你想干啥</vt:lpstr>
      <vt:lpstr>用户画像</vt:lpstr>
      <vt:lpstr>你想干啥</vt:lpstr>
      <vt:lpstr>在地图上显示出来</vt:lpstr>
      <vt:lpstr>用户画像</vt:lpstr>
      <vt:lpstr>你想干啥</vt:lpstr>
      <vt:lpstr>查看附近</vt:lpstr>
      <vt:lpstr>PowerPoint 演示文稿</vt:lpstr>
      <vt:lpstr>前期目标</vt:lpstr>
      <vt:lpstr>后期目标</vt:lpstr>
      <vt:lpstr>API</vt:lpstr>
      <vt:lpstr>API平台对比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相册地图APP</dc:title>
  <cp:lastModifiedBy>Microsoft Office User</cp:lastModifiedBy>
  <cp:revision>2</cp:revision>
  <dcterms:modified xsi:type="dcterms:W3CDTF">2020-01-09T17:49:29Z</dcterms:modified>
</cp:coreProperties>
</file>